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9.xml" ContentType="application/vnd.openxmlformats-officedocument.customXmlProperties+xml"/>
  <Override PartName="/customXml/itemProps8.xml" ContentType="application/vnd.openxmlformats-officedocument.customXmlProperties+xml"/>
  <Override PartName="/customXml/itemProps10.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74"/>
  </p:notesMasterIdLst>
  <p:handoutMasterIdLst>
    <p:handoutMasterId r:id="rId75"/>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B2D00-0526-4EBF-81AB-23D5EA683BBC}" v="1" dt="2021-10-07T15:39:23.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77" d="100"/>
          <a:sy n="77" d="100"/>
        </p:scale>
        <p:origin x="869"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customXml" Target="../customXml/item10.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51.xml"/><Relationship Id="rId82" Type="http://schemas.openxmlformats.org/officeDocument/2006/relationships/customXml" Target="../customXml/item8.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handoutMaster" Target="handoutMasters/handoutMaster1.xml"/><Relationship Id="rId83" Type="http://schemas.openxmlformats.org/officeDocument/2006/relationships/customXml" Target="../customXml/item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10/7/2021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3" ma:contentTypeDescription="Create a new document." ma:contentTypeScope="" ma:versionID="c734cbe841a45633f344981790e67e96">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231adba0070f1039a355e91b57b6e9cf"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10.xml><?xml version="1.0" encoding="utf-8"?>
<ds:datastoreItem xmlns:ds="http://schemas.openxmlformats.org/officeDocument/2006/customXml" ds:itemID="{DDC6B29C-5177-4AAC-8F24-5B255B546E79}"/>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7.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8.xml><?xml version="1.0" encoding="utf-8"?>
<ds:datastoreItem xmlns:ds="http://schemas.openxmlformats.org/officeDocument/2006/customXml" ds:itemID="{7716AAE7-EBE4-45DA-B698-11701FCC1D56}"/>
</file>

<file path=customXml/itemProps9.xml><?xml version="1.0" encoding="utf-8"?>
<ds:datastoreItem xmlns:ds="http://schemas.openxmlformats.org/officeDocument/2006/customXml" ds:itemID="{946B9C25-AA6B-4220-9C3B-31ADB9666906}"/>
</file>

<file path=docProps/app.xml><?xml version="1.0" encoding="utf-8"?>
<Properties xmlns="http://schemas.openxmlformats.org/officeDocument/2006/extended-properties" xmlns:vt="http://schemas.openxmlformats.org/officeDocument/2006/docPropsVTypes">
  <Template>Default Theme</Template>
  <TotalTime>7764</TotalTime>
  <Words>3836</Words>
  <Application>Microsoft Office PowerPoint</Application>
  <PresentationFormat>Widescreen</PresentationFormat>
  <Paragraphs>712</Paragraphs>
  <Slides>63</Slides>
  <Notes>44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63</vt:i4>
      </vt:variant>
    </vt:vector>
  </HeadingPairs>
  <TitlesOfParts>
    <vt:vector size="70"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2021-10-07T15:39:55Z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