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drawings/drawing13.xml" ContentType="application/vnd.openxmlformats-officedocument.drawingml.chartshapes+xml"/>
  <Override PartName="/ppt/drawings/drawing12.xml" ContentType="application/vnd.openxmlformats-officedocument.drawingml.chartshapes+xml"/>
  <Override PartName="/ppt/drawings/drawing11.xml" ContentType="application/vnd.openxmlformats-officedocument.drawingml.chartshapes+xml"/>
  <Override PartName="/ppt/drawings/drawing10.xml" ContentType="application/vnd.openxmlformats-officedocument.drawingml.chartshapes+xml"/>
  <Override PartName="/ppt/drawings/drawing9.xml" ContentType="application/vnd.openxmlformats-officedocument.drawingml.chartshapes+xml"/>
  <Override PartName="/ppt/drawings/drawing8.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drawings/drawing1.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2.xml" ContentType="application/vnd.openxmlformats-officedocument.drawingml.chart+xml"/>
  <Override PartName="/ppt/charts/chart31.xml" ContentType="application/vnd.openxmlformats-officedocument.drawingml.chart+xml"/>
  <Override PartName="/ppt/charts/chart30.xml" ContentType="application/vnd.openxmlformats-officedocument.drawingml.chart+xml"/>
  <Override PartName="/ppt/charts/chart29.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6.xml" ContentType="application/vnd.openxmlformats-officedocument.drawingml.chart+xml"/>
  <Override PartName="/ppt/charts/chart25.xml" ContentType="application/vnd.openxmlformats-officedocument.drawingml.chart+xml"/>
  <Override PartName="/ppt/charts/chart24.xml" ContentType="application/vnd.openxmlformats-officedocument.drawingml.chart+xml"/>
  <Override PartName="/ppt/charts/chart23.xml" ContentType="application/vnd.openxmlformats-officedocument.drawingml.chart+xml"/>
  <Override PartName="/ppt/charts/chart21.xml" ContentType="application/vnd.openxmlformats-officedocument.drawingml.chart+xml"/>
  <Override PartName="/ppt/charts/chart20.xml" ContentType="application/vnd.openxmlformats-officedocument.drawingml.chart+xml"/>
  <Override PartName="/ppt/charts/chart19.xml" ContentType="application/vnd.openxmlformats-officedocument.drawingml.chart+xml"/>
  <Override PartName="/ppt/charts/chart18.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53.xml" ContentType="application/vnd.openxmlformats-officedocument.drawingml.chart+xml"/>
  <Override PartName="/ppt/theme/themeOverride5.xml" ContentType="application/vnd.openxmlformats-officedocument.themeOverride+xml"/>
  <Override PartName="/ppt/charts/chart54.xml" ContentType="application/vnd.openxmlformats-officedocument.drawingml.chart+xml"/>
  <Override PartName="/ppt/theme/themeOverride6.xml" ContentType="application/vnd.openxmlformats-officedocument.themeOverride+xml"/>
  <Override PartName="/ppt/charts/chart48.xml" ContentType="application/vnd.openxmlformats-officedocument.drawingml.chart+xml"/>
  <Override PartName="/ppt/charts/chart55.xml" ContentType="application/vnd.openxmlformats-officedocument.drawingml.chart+xml"/>
  <Override PartName="/ppt/theme/themeOverride7.xml" ContentType="application/vnd.openxmlformats-officedocument.themeOverride+xml"/>
  <Override PartName="/ppt/charts/chart51.xml" ContentType="application/vnd.openxmlformats-officedocument.drawingml.chart+xml"/>
  <Override PartName="/ppt/charts/chart56.xml" ContentType="application/vnd.openxmlformats-officedocument.drawingml.chart+xml"/>
  <Override PartName="/ppt/theme/themeOverride8.xml" ContentType="application/vnd.openxmlformats-officedocument.themeOverride+xml"/>
  <Override PartName="/ppt/charts/chart47.xml" ContentType="application/vnd.openxmlformats-officedocument.drawingml.chart+xml"/>
  <Override PartName="/ppt/theme/themeOverride3.xml" ContentType="application/vnd.openxmlformats-officedocument.themeOverride+xml"/>
  <Override PartName="/ppt/charts/chart57.xml" ContentType="application/vnd.openxmlformats-officedocument.drawingml.chart+xml"/>
  <Override PartName="/ppt/theme/themeOverride9.xml" ContentType="application/vnd.openxmlformats-officedocument.themeOverride+xml"/>
  <Override PartName="/ppt/charts/chart58.xml" ContentType="application/vnd.openxmlformats-officedocument.drawingml.chart+xml"/>
  <Override PartName="/ppt/theme/themeOverride10.xml" ContentType="application/vnd.openxmlformats-officedocument.themeOverride+xml"/>
  <Override PartName="/ppt/charts/chart46.xml" ContentType="application/vnd.openxmlformats-officedocument.drawingml.chart+xml"/>
  <Override PartName="/ppt/theme/themeOverride1.xml" ContentType="application/vnd.openxmlformats-officedocument.themeOverride+xml"/>
  <Override PartName="/ppt/charts/chart59.xml" ContentType="application/vnd.openxmlformats-officedocument.drawingml.chart+xml"/>
  <Override PartName="/ppt/theme/themeOverride11.xml" ContentType="application/vnd.openxmlformats-officedocument.themeOverride+xml"/>
  <Override PartName="/ppt/charts/chart52.xml" ContentType="application/vnd.openxmlformats-officedocument.drawingml.chart+xml"/>
  <Override PartName="/ppt/charts/chart60.xml" ContentType="application/vnd.openxmlformats-officedocument.drawingml.chart+xml"/>
  <Override PartName="/ppt/theme/themeOverride12.xml" ContentType="application/vnd.openxmlformats-officedocument.themeOverride+xml"/>
  <Override PartName="/ppt/charts/chart45.xml" ContentType="application/vnd.openxmlformats-officedocument.drawingml.chart+xml"/>
  <Override PartName="/ppt/theme/themeOverride4.xml" ContentType="application/vnd.openxmlformats-officedocument.themeOverride+xml"/>
  <Override PartName="/ppt/charts/chart61.xml" ContentType="application/vnd.openxmlformats-officedocument.drawingml.chart+xml"/>
  <Override PartName="/ppt/theme/themeOverride13.xml" ContentType="application/vnd.openxmlformats-officedocument.themeOverride+xml"/>
  <Override PartName="/ppt/charts/chart44.xml" ContentType="application/vnd.openxmlformats-officedocument.drawingml.chart+xml"/>
  <Override PartName="/ppt/charts/chart49.xml" ContentType="application/vnd.openxmlformats-officedocument.drawingml.chart+xml"/>
  <Override PartName="/ppt/theme/themeOverride2.xml" ContentType="application/vnd.openxmlformats-officedocument.themeOverride+xml"/>
  <Override PartName="/ppt/charts/chart50.xml" ContentType="application/vnd.openxmlformats-officedocument.drawingml.chart+xml"/>
  <Override PartName="/ppt/charts/chart43.xml" ContentType="application/vnd.openxmlformats-officedocument.drawingml.chart+xml"/>
  <Override PartName="/ppt/charts/chart22.xml" ContentType="application/vnd.openxmlformats-officedocument.drawingml.chart+xml"/>
  <Override PartName="/ppt/charts/chart42.xml" ContentType="application/vnd.openxmlformats-officedocument.drawingml.chart+xml"/>
  <Override PartName="/ppt/charts/chart41.xml" ContentType="application/vnd.openxmlformats-officedocument.drawingml.chart+xml"/>
  <Override PartName="/ppt/charts/chart40.xml" ContentType="application/vnd.openxmlformats-officedocument.drawingml.chart+xml"/>
  <Override PartName="/ppt/charts/chart39.xml" ContentType="application/vnd.openxmlformats-officedocument.drawingml.chart+xml"/>
  <Override PartName="/ppt/charts/chart38.xml" ContentType="application/vnd.openxmlformats-officedocument.drawingml.chart+xml"/>
  <Override PartName="/ppt/charts/chart37.xml" ContentType="application/vnd.openxmlformats-officedocument.drawingml.chart+xml"/>
  <Override PartName="/ppt/charts/chart36.xml" ContentType="application/vnd.openxmlformats-officedocument.drawingml.chart+xml"/>
  <Override PartName="/ppt/charts/chart35.xml" ContentType="application/vnd.openxmlformats-officedocument.drawingml.chart+xml"/>
  <Override PartName="/ppt/charts/chart34.xml" ContentType="application/vnd.openxmlformats-officedocument.drawingml.chart+xml"/>
  <Override PartName="/ppt/charts/chart3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9.xml" ContentType="application/vnd.openxmlformats-officedocument.customXmlProperties+xml"/>
  <Override PartName="/customXml/itemProps8.xml" ContentType="application/vnd.openxmlformats-officedocument.customXmlProperties+xml"/>
  <Override PartName="/customXml/itemProps10.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76"/>
  </p:notesMasterIdLst>
  <p:handoutMasterIdLst>
    <p:handoutMasterId r:id="rId77"/>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98E30-ECD0-4AE0-A657-0220FE6368FB}" v="1" dt="2022-04-14T16:02:31.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3193" autoAdjust="0"/>
  </p:normalViewPr>
  <p:slideViewPr>
    <p:cSldViewPr>
      <p:cViewPr varScale="1">
        <p:scale>
          <a:sx n="77" d="100"/>
          <a:sy n="77" d="100"/>
        </p:scale>
        <p:origin x="869"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customXml" Target="../customXml/item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customXml" Target="../customXml/item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handoutMaster" Target="handoutMasters/handoutMaster1.xml"/><Relationship Id="rId8" Type="http://schemas.openxmlformats.org/officeDocument/2006/relationships/slideMaster" Target="slideMasters/slideMaster1.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85" Type="http://schemas.openxmlformats.org/officeDocument/2006/relationships/customXml" Target="../customXml/item10.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customXml" Target="../customXml/item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3.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4/14/2022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2021</a:t>
            </a:r>
            <a:br>
              <a:rPr lang="en-US" sz="3100" dirty="0"/>
            </a:br>
            <a:r>
              <a:rPr lang="en-US" sz="1600" i="1" dirty="0"/>
              <a:t>Published: October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2021</a:t>
            </a:r>
            <a:br>
              <a:rPr lang="en-US" sz="3100" dirty="0"/>
            </a:br>
            <a:r>
              <a:rPr lang="en-US" sz="1600" i="1" dirty="0"/>
              <a:t>Published: January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2022</a:t>
            </a:r>
            <a:br>
              <a:rPr lang="en-US" sz="3100" dirty="0"/>
            </a:br>
            <a:r>
              <a:rPr lang="en-US" sz="1600" i="1" dirty="0"/>
              <a:t>Published: April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3" ma:contentTypeDescription="Create a new document." ma:contentTypeScope="" ma:versionID="c734cbe841a45633f344981790e67e96">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231adba0070f1039a355e91b57b6e9cf"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10.xml><?xml version="1.0" encoding="utf-8"?>
<ds:datastoreItem xmlns:ds="http://schemas.openxmlformats.org/officeDocument/2006/customXml" ds:itemID="{6E6E55DF-36D7-4961-A77D-CDD0A0F7BDE8}"/>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6.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7.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8.xml><?xml version="1.0" encoding="utf-8"?>
<ds:datastoreItem xmlns:ds="http://schemas.openxmlformats.org/officeDocument/2006/customXml" ds:itemID="{B5070BA5-EC76-4939-9511-B4A4D820DA7B}"/>
</file>

<file path=customXml/itemProps9.xml><?xml version="1.0" encoding="utf-8"?>
<ds:datastoreItem xmlns:ds="http://schemas.openxmlformats.org/officeDocument/2006/customXml" ds:itemID="{23D5911F-F338-41CD-A9DE-83AF61CDEAC5}"/>
</file>

<file path=docProps/app.xml><?xml version="1.0" encoding="utf-8"?>
<Properties xmlns="http://schemas.openxmlformats.org/officeDocument/2006/extended-properties" xmlns:vt="http://schemas.openxmlformats.org/officeDocument/2006/docPropsVTypes">
  <Template>Default Theme</Template>
  <TotalTime>8076</TotalTime>
  <Words>3791</Words>
  <Application>Microsoft Office PowerPoint</Application>
  <PresentationFormat>Widescreen</PresentationFormat>
  <Paragraphs>527</Paragraphs>
  <Slides>65</Slides>
  <Notes>46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65</vt:i4>
      </vt:variant>
    </vt:vector>
  </HeadingPairs>
  <TitlesOfParts>
    <vt:vector size="72"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447</cp:revision>
  <cp:lastPrinted>2001-07-13T19:47:49Z</cp:lastPrinted>
  <dcterms:created xsi:type="dcterms:W3CDTF">2000-03-09T22:17:52Z</dcterms:created>
  <dcterms:modified xsi:type="dcterms:W3CDTF">2022-04-14T16:04:14Z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ies>
</file>